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61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tem Yo" initials="AY" lastIdx="1" clrIdx="0">
    <p:extLst>
      <p:ext uri="{19B8F6BF-5375-455C-9EA6-DF929625EA0E}">
        <p15:presenceInfo xmlns:p15="http://schemas.microsoft.com/office/powerpoint/2012/main" userId="84beae258a55d16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0C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6D01B0-60C3-4278-8D26-789DFC7DF67B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D36A22-5590-446D-93AB-F336722775F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7860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36A22-5590-446D-93AB-F336722775F4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319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DFE7B5-27C3-F82E-E7EE-9420457C9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5F20460-F959-D166-E28B-C58B3F692F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E03423-0ED6-BCDA-6548-C3C788EA7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0D830F-4A33-5C3F-DF9F-21F64CAF2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8CD7A6-FADE-AF28-E125-EE5E263A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427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00887F-51F3-C594-AD34-E7C9DFF09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CDF91D7-972A-582C-C0DA-4D1E42683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9C7D50-C609-378E-7618-7AF1CE91D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76CEC3-3CFE-E1C3-D205-C817ABDCC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FB8D31-4F16-1FCD-8ADE-57EB50AA8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7185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4DD58F5-B1EC-A37F-08DA-08567B234F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C486AAF-5294-ED4D-8841-91F1194B1D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286BE8-2793-6ED3-A2BA-3CF30F9A3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86AFFF-950A-EFB0-8F7C-342190420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D8AA5F-E7A4-FDF4-3F61-8580D70C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1903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9948C0-D389-D119-7E85-23442086F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D0D4DE-2840-E2B9-ADA4-32F43E78C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782507-3965-B8FC-9216-73329A19A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113C85-8B4B-683F-7AC2-48430E3CE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BEC49C9-D1DD-050F-E544-05B4862B1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2654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0841AB-6668-38D2-5079-A1F6C8835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2359A9F-FC4B-5808-1FE1-295BBECA7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75CCD8D-505C-BAC7-7171-7592FF55B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4E71CD-328E-874F-0B00-ED812BCA1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1D7753-8B97-BF67-2014-3BEBAF115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2045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90E50E-7DF8-406C-9EF9-5C0A9E5DB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3F0EA6-9DE1-7F5C-2E08-102977F242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7E855A9-FFFA-AFA7-AD73-55AD19F5C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B8FB6F5-F502-2AC2-12A6-2B4B5BF62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9C43093-AEC6-6713-03C5-F29D374FA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7D220F1-B062-BBCB-343B-C46358AF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4961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F58B5E-1509-E164-04A3-3727B3CD6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E7B894A-A715-CE08-14A1-44C29B689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1B637A0-9AA1-0B55-1D67-C16403206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5570109-EB6B-716E-25FA-49206766C4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7C74A31-68BD-7588-A1C0-B2C1EBEA92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4091808-004C-D67D-2CF9-1086C5504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AA2BB35-63A5-339F-27F6-87555D8DB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D23321C-0C5B-ECFA-7CE1-AE0147AF9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4407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831E64-C29A-9D38-FF88-EF3D047A8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15F2ECE-E3B5-1424-0511-D235A3805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2D826D8-5865-51B4-21A4-2F856B16B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7FFD2CE-48D5-F41C-4323-DF1139C7B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462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7C31581-8E9E-76CD-EB9E-FAC3D1CAA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B924236-B89B-5BB9-77DA-B852A0D27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32A9DBD-D02B-5996-B4BA-BFE0D3F32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7760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5B0068-B44E-EB60-A5E0-89FCF2E58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DADD84-D67C-581C-4EE9-F7EA3C295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0ED1D72-A989-0650-F39F-D5202AF53E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3F847C9-5A70-51AD-07D2-05027FC00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F5C690C-D911-9AEE-FD7C-11C892E6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DE3C9B6-E704-92A1-304B-0047A8D17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3479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E2FEAA-754A-3B2A-4EEB-446D862DD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CDB518F-7BB5-8764-90C4-A42F03BF99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9343532-059F-DA2E-0BCE-07AE0FF48F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83F2CFB-555B-733B-BF38-B66A50FD5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4A80FE7-6F94-AABA-CED6-793332C1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F72F723-405E-7D17-CAE6-C771CF18C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1446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0E90B1-C40E-910F-0C8B-7CA009A3D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B5A8D39-2D5D-9226-91D3-814C518AB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986567-139D-FBDC-E62C-58E222F730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55E45-1C9D-4FA9-8B9B-8373203A63B5}" type="datetimeFigureOut">
              <a:rPr lang="ru-RU" smtClean="0"/>
              <a:pPr/>
              <a:t>02.02.2025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BFF8018-2617-B799-FC87-488EBC43BC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B735AC-7DA9-29B5-1371-81EB18FFBF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88035-494A-4C51-BA98-B757373F614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3861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BA7734-C06D-17A7-BDC2-70126F3C0F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2039" y="2970159"/>
            <a:ext cx="4867922" cy="917682"/>
          </a:xfrm>
          <a:noFill/>
        </p:spPr>
        <p:txBody>
          <a:bodyPr/>
          <a:lstStyle/>
          <a:p>
            <a:r>
              <a:rPr lang="en-US" dirty="0"/>
              <a:t>Space Invaders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F263D2-C271-ED71-6225-017FCB859DC2}"/>
              </a:ext>
            </a:extLst>
          </p:cNvPr>
          <p:cNvSpPr txBox="1"/>
          <p:nvPr/>
        </p:nvSpPr>
        <p:spPr>
          <a:xfrm>
            <a:off x="9792514" y="5237826"/>
            <a:ext cx="20588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2400" dirty="0"/>
              <a:t>Автор</a:t>
            </a:r>
            <a:r>
              <a:rPr lang="en-US" sz="2400" dirty="0"/>
              <a:t>:</a:t>
            </a:r>
            <a:endParaRPr lang="ru-RU" sz="2400" dirty="0"/>
          </a:p>
          <a:p>
            <a:pPr algn="r"/>
            <a:r>
              <a:rPr lang="ru-RU" sz="2400" dirty="0"/>
              <a:t>Лабзин Артём</a:t>
            </a:r>
            <a:br>
              <a:rPr lang="en-US" sz="2400" dirty="0"/>
            </a:br>
            <a:r>
              <a:rPr lang="ru-RU" sz="2400" dirty="0"/>
              <a:t>Рузавин Тихон</a:t>
            </a:r>
          </a:p>
        </p:txBody>
      </p:sp>
      <p:sp>
        <p:nvSpPr>
          <p:cNvPr id="80" name="Прямоугольник 79">
            <a:extLst>
              <a:ext uri="{FF2B5EF4-FFF2-40B4-BE49-F238E27FC236}">
                <a16:creationId xmlns:a16="http://schemas.microsoft.com/office/drawing/2014/main" id="{BB6FB6A3-E500-2313-53C4-520210E4CD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70000">
                <a:schemeClr val="tx1">
                  <a:alpha val="0"/>
                  <a:lumMod val="100000"/>
                </a:schemeClr>
              </a:gs>
              <a:gs pos="100000">
                <a:schemeClr val="tx1">
                  <a:alpha val="10000"/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4713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26AFDE0-4D71-90DF-E6BB-DF31CEFB3F34}"/>
              </a:ext>
            </a:extLst>
          </p:cNvPr>
          <p:cNvSpPr txBox="1"/>
          <p:nvPr/>
        </p:nvSpPr>
        <p:spPr>
          <a:xfrm>
            <a:off x="587141" y="519764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244CC0-44A0-06C5-D567-54C651D6239C}"/>
              </a:ext>
            </a:extLst>
          </p:cNvPr>
          <p:cNvSpPr txBox="1"/>
          <p:nvPr/>
        </p:nvSpPr>
        <p:spPr>
          <a:xfrm>
            <a:off x="1513171" y="1659285"/>
            <a:ext cx="916565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В </a:t>
            </a:r>
            <a:r>
              <a:rPr lang="en-US" sz="2800" dirty="0"/>
              <a:t>Space Invaders</a:t>
            </a:r>
            <a:r>
              <a:rPr lang="ru-RU" sz="2800" dirty="0"/>
              <a:t> вам предстоит сражаться с различными вражескими космическими кораблями, используя ракеты и получая </a:t>
            </a:r>
            <a:r>
              <a:rPr lang="en-US" sz="2800" dirty="0"/>
              <a:t>Power-Up</a:t>
            </a:r>
            <a:r>
              <a:rPr lang="ru-RU" sz="2800" dirty="0"/>
              <a:t> для защиты своего корабля.</a:t>
            </a:r>
          </a:p>
          <a:p>
            <a:pPr algn="ctr"/>
            <a:endParaRPr lang="ru-RU" sz="2800" dirty="0"/>
          </a:p>
          <a:p>
            <a:pPr algn="ctr"/>
            <a:r>
              <a:rPr lang="ru-RU" sz="2800" dirty="0"/>
              <a:t>Игроки должны использовать стрелочки на клавиатуре для управления игроком и пробел для выстрела. В самом главном меню вы можете посмотреть свой счет, сменить сложность игры, а также начать новую игру или продолжить текущую.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83B982CC-AB95-B543-A98A-26EE43AF5B7F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70000">
                <a:schemeClr val="tx1">
                  <a:alpha val="0"/>
                  <a:lumMod val="100000"/>
                </a:schemeClr>
              </a:gs>
              <a:gs pos="100000">
                <a:schemeClr val="tx1">
                  <a:alpha val="10000"/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7057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alphaModFix amt="10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35B16F-393F-727F-E035-26BD4754A92D}"/>
              </a:ext>
            </a:extLst>
          </p:cNvPr>
          <p:cNvSpPr txBox="1"/>
          <p:nvPr/>
        </p:nvSpPr>
        <p:spPr>
          <a:xfrm>
            <a:off x="180474" y="1533689"/>
            <a:ext cx="6193165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rgbClr val="000000"/>
                </a:solidFill>
                <a:latin typeface="Calibri" panose="020F0502020204030204" pitchFamily="34" charset="0"/>
              </a:rPr>
              <a:t>Основные к</a:t>
            </a:r>
            <a:r>
              <a:rPr lang="ru-RU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лассы</a:t>
            </a:r>
            <a:r>
              <a:rPr lang="en-US" sz="32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:</a:t>
            </a:r>
            <a:endParaRPr lang="ru-RU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Menu</a:t>
            </a:r>
            <a:r>
              <a:rPr lang="ru-RU" sz="18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 – основной класс, представляющий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 главное меню. Появляется при заходе в игру.</a:t>
            </a:r>
            <a:endParaRPr lang="ru-RU" dirty="0"/>
          </a:p>
          <a:p>
            <a:endParaRPr lang="ru-RU" dirty="0"/>
          </a:p>
          <a:p>
            <a:r>
              <a:rPr lang="en-US" dirty="0"/>
              <a:t>Player</a:t>
            </a:r>
            <a:r>
              <a:rPr lang="ru-RU" dirty="0"/>
              <a:t> – корабль, которым управляет игрок.</a:t>
            </a:r>
            <a:endParaRPr lang="en-US" dirty="0"/>
          </a:p>
          <a:p>
            <a:endParaRPr lang="ru-RU" dirty="0"/>
          </a:p>
          <a:p>
            <a:r>
              <a:rPr lang="en-US" dirty="0"/>
              <a:t>Bullet</a:t>
            </a:r>
            <a:r>
              <a:rPr lang="ru-RU" dirty="0"/>
              <a:t> – ракета, которой стреляет корабль игрока.</a:t>
            </a:r>
          </a:p>
          <a:p>
            <a:endParaRPr lang="ru-RU" dirty="0"/>
          </a:p>
          <a:p>
            <a:r>
              <a:rPr lang="en-US" dirty="0"/>
              <a:t>Enemy – </a:t>
            </a:r>
            <a:r>
              <a:rPr lang="ru-RU" dirty="0"/>
              <a:t>шаблон вражеского корабля.</a:t>
            </a:r>
          </a:p>
          <a:p>
            <a:endParaRPr lang="ru-RU" dirty="0"/>
          </a:p>
          <a:p>
            <a:r>
              <a:rPr lang="en-US" dirty="0" err="1"/>
              <a:t>Enemy_Bullet</a:t>
            </a:r>
            <a:r>
              <a:rPr lang="ru-RU" dirty="0"/>
              <a:t> – ракета, которой стреляют вражеские игроки.</a:t>
            </a:r>
          </a:p>
          <a:p>
            <a:endParaRPr lang="ru-RU" dirty="0"/>
          </a:p>
          <a:p>
            <a:r>
              <a:rPr lang="en-US" dirty="0" err="1"/>
              <a:t>PowerUp</a:t>
            </a:r>
            <a:r>
              <a:rPr lang="en-US" dirty="0"/>
              <a:t> – </a:t>
            </a:r>
            <a:r>
              <a:rPr lang="ru-RU" dirty="0"/>
              <a:t>дает дополнительную помощь корабля игрока.</a:t>
            </a:r>
          </a:p>
          <a:p>
            <a:endParaRPr lang="ru-RU" dirty="0"/>
          </a:p>
          <a:p>
            <a:r>
              <a:rPr lang="en-US" dirty="0"/>
              <a:t>Explosion –</a:t>
            </a:r>
            <a:r>
              <a:rPr lang="ru-RU" dirty="0"/>
              <a:t> анимация взрыва при столкновениях.</a:t>
            </a:r>
          </a:p>
          <a:p>
            <a:endParaRPr lang="ru-RU" dirty="0"/>
          </a:p>
          <a:p>
            <a:r>
              <a:rPr lang="en-US" dirty="0"/>
              <a:t>Shield – </a:t>
            </a:r>
            <a:r>
              <a:rPr lang="ru-RU" dirty="0"/>
              <a:t>щит для корабля игрока, появляется после </a:t>
            </a:r>
            <a:r>
              <a:rPr lang="en-US" dirty="0"/>
              <a:t>Power-Up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44360D-3432-3691-224A-C0F35BEC8BBF}"/>
              </a:ext>
            </a:extLst>
          </p:cNvPr>
          <p:cNvSpPr txBox="1"/>
          <p:nvPr/>
        </p:nvSpPr>
        <p:spPr>
          <a:xfrm>
            <a:off x="180475" y="58393"/>
            <a:ext cx="609760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Для интерфейса игры использовалась библиотека </a:t>
            </a:r>
            <a:r>
              <a:rPr lang="en-US" sz="2800" dirty="0" err="1"/>
              <a:t>Pygame</a:t>
            </a:r>
            <a:r>
              <a:rPr lang="ru-RU" sz="2800" dirty="0"/>
              <a:t> и </a:t>
            </a:r>
            <a:r>
              <a:rPr lang="en-US" sz="2800" dirty="0"/>
              <a:t>SQLite3</a:t>
            </a:r>
            <a:r>
              <a:rPr lang="ru-RU" sz="2800" dirty="0"/>
              <a:t> как база данных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F3E94C1-6A78-9233-301B-4EAF1276E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864" y="313343"/>
            <a:ext cx="4094774" cy="2934588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68E76114-6A56-EFF3-248A-D68CDE95A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8863" y="3473002"/>
            <a:ext cx="4094773" cy="2934588"/>
          </a:xfrm>
          <a:prstGeom prst="rect">
            <a:avLst/>
          </a:prstGeom>
        </p:spPr>
      </p:pic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EA8E9DC6-7B3E-4CCB-DF6A-D27FF2BD31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70000">
                <a:schemeClr val="tx1">
                  <a:alpha val="0"/>
                  <a:lumMod val="100000"/>
                </a:schemeClr>
              </a:gs>
              <a:gs pos="100000">
                <a:schemeClr val="tx1">
                  <a:alpha val="10000"/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593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6884AB-DA33-A2B5-80B4-64FED713C4E7}"/>
              </a:ext>
            </a:extLst>
          </p:cNvPr>
          <p:cNvSpPr txBox="1"/>
          <p:nvPr/>
        </p:nvSpPr>
        <p:spPr>
          <a:xfrm>
            <a:off x="5148814" y="0"/>
            <a:ext cx="18943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SQLite 3</a:t>
            </a:r>
            <a:endParaRPr lang="ru-RU" sz="4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6A26FA-0F78-69DC-0734-0A60C94388A0}"/>
              </a:ext>
            </a:extLst>
          </p:cNvPr>
          <p:cNvSpPr txBox="1"/>
          <p:nvPr/>
        </p:nvSpPr>
        <p:spPr>
          <a:xfrm>
            <a:off x="346634" y="4549301"/>
            <a:ext cx="529766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volume – </a:t>
            </a:r>
            <a:r>
              <a:rPr lang="ru-RU" sz="2400" dirty="0"/>
              <a:t>громкость игры</a:t>
            </a:r>
          </a:p>
          <a:p>
            <a:r>
              <a:rPr lang="en-US" sz="2400" dirty="0" err="1"/>
              <a:t>score_all</a:t>
            </a:r>
            <a:r>
              <a:rPr lang="en-US" sz="2400" dirty="0"/>
              <a:t> –</a:t>
            </a:r>
            <a:r>
              <a:rPr lang="ru-RU" sz="2400" dirty="0"/>
              <a:t> общее кол-во очков</a:t>
            </a:r>
          </a:p>
          <a:p>
            <a:r>
              <a:rPr lang="en-US" sz="2400" dirty="0"/>
              <a:t>level –</a:t>
            </a:r>
            <a:r>
              <a:rPr lang="ru-RU" sz="2400" dirty="0"/>
              <a:t> текущий уровень</a:t>
            </a:r>
          </a:p>
          <a:p>
            <a:r>
              <a:rPr lang="en-US" sz="2400" dirty="0"/>
              <a:t>difficulty </a:t>
            </a:r>
            <a:r>
              <a:rPr lang="ru-RU" sz="2400" dirty="0"/>
              <a:t>– текущий уровень сложности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291C3A3-117C-31DA-11F3-3D0FDEF66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3785" y="2187917"/>
            <a:ext cx="7544421" cy="149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964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DC46A3-4FCE-77F5-EECC-F0F5A1C0F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latin typeface="+mn-lt"/>
              </a:rPr>
              <a:t>Заключение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78A7B6-7DE9-C88C-137E-09F017052DEF}"/>
              </a:ext>
            </a:extLst>
          </p:cNvPr>
          <p:cNvSpPr txBox="1"/>
          <p:nvPr/>
        </p:nvSpPr>
        <p:spPr>
          <a:xfrm>
            <a:off x="1403287" y="1443841"/>
            <a:ext cx="938542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/>
              <a:t>После создания игры</a:t>
            </a:r>
            <a:r>
              <a:rPr lang="en-US" sz="2800" dirty="0"/>
              <a:t> “Space Invaders”</a:t>
            </a:r>
            <a:r>
              <a:rPr lang="ru-RU" sz="2800" dirty="0"/>
              <a:t> мы научились работать с</a:t>
            </a:r>
          </a:p>
          <a:p>
            <a:pPr algn="ctr"/>
            <a:r>
              <a:rPr lang="en-US" sz="2800" dirty="0" err="1"/>
              <a:t>Pygame</a:t>
            </a:r>
            <a:r>
              <a:rPr lang="ru-RU" sz="2800" dirty="0"/>
              <a:t> и </a:t>
            </a:r>
            <a:r>
              <a:rPr lang="en-US" sz="2800" dirty="0"/>
              <a:t>SQLite.</a:t>
            </a:r>
            <a:endParaRPr lang="ru-RU" sz="2800" dirty="0"/>
          </a:p>
          <a:p>
            <a:pPr algn="ctr"/>
            <a:endParaRPr lang="ru-RU" sz="2800" dirty="0"/>
          </a:p>
          <a:p>
            <a:pPr algn="ctr"/>
            <a:r>
              <a:rPr lang="ru-RU" sz="2800" dirty="0"/>
              <a:t>Благодаря этому мы стали более опытными в создании игр, ведь теперь имеем примерные знания в их разработке.</a:t>
            </a:r>
          </a:p>
          <a:p>
            <a:pPr algn="ctr"/>
            <a:endParaRPr lang="ru-RU" sz="2800" dirty="0"/>
          </a:p>
          <a:p>
            <a:pPr algn="ctr"/>
            <a:r>
              <a:rPr lang="ru-RU" sz="2800" dirty="0"/>
              <a:t>Мы рады, что приобрели такой опыт, ведь нам он явно понадобится в будущем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A8E9DC6-7B3E-4CCB-DF6A-D27FF2BD318C}"/>
              </a:ext>
            </a:extLst>
          </p:cNvPr>
          <p:cNvSpPr/>
          <p:nvPr/>
        </p:nvSpPr>
        <p:spPr>
          <a:xfrm>
            <a:off x="0" y="-9031"/>
            <a:ext cx="12192000" cy="6858000"/>
          </a:xfrm>
          <a:prstGeom prst="rect">
            <a:avLst/>
          </a:prstGeom>
          <a:gradFill flip="none" rotWithShape="1">
            <a:gsLst>
              <a:gs pos="70000">
                <a:schemeClr val="tx1">
                  <a:alpha val="0"/>
                  <a:lumMod val="100000"/>
                </a:schemeClr>
              </a:gs>
              <a:gs pos="100000">
                <a:schemeClr val="tx1">
                  <a:alpha val="10000"/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71114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</TotalTime>
  <Words>229</Words>
  <Application>Microsoft Office PowerPoint</Application>
  <PresentationFormat>Широкоэкранный</PresentationFormat>
  <Paragraphs>36</Paragraphs>
  <Slides>5</Slides>
  <Notes>1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Space Invaders</vt:lpstr>
      <vt:lpstr>Презентация PowerPoint</vt:lpstr>
      <vt:lpstr>Презентация PowerPoint</vt:lpstr>
      <vt:lpstr>Презентация PowerPoint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Онлайн-радио</dc:title>
  <dc:creator>Artem Yo</dc:creator>
  <cp:lastModifiedBy>Artem Yo</cp:lastModifiedBy>
  <cp:revision>11</cp:revision>
  <dcterms:created xsi:type="dcterms:W3CDTF">2024-11-14T13:00:26Z</dcterms:created>
  <dcterms:modified xsi:type="dcterms:W3CDTF">2025-02-02T19:52:50Z</dcterms:modified>
</cp:coreProperties>
</file>

<file path=docProps/thumbnail.jpeg>
</file>